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20.jpg" ContentType="image/pn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B2CF3D-924A-4949-8A5C-1FFF762F48ED}">
          <p14:sldIdLst>
            <p14:sldId id="256"/>
            <p14:sldId id="257"/>
            <p14:sldId id="258"/>
            <p14:sldId id="260"/>
            <p14:sldId id="262"/>
            <p14:sldId id="263"/>
            <p14:sldId id="259"/>
            <p14:sldId id="264"/>
            <p14:sldId id="265"/>
            <p14:sldId id="266"/>
            <p14:sldId id="267"/>
            <p14:sldId id="268"/>
            <p14:sldId id="269"/>
            <p14:sldId id="272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E5788-B349-4E21-B01E-B35136D150C4}" type="doc">
      <dgm:prSet loTypeId="urn:microsoft.com/office/officeart/2011/layout/HexagonRadial" loCatId="officeonline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700002C-48F4-4026-A870-31B9D74D6DB7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D612B11F-AB99-41A6-B53C-5A660B7CAECF}" type="parTrans" cxnId="{88CCE342-6B06-4FBB-B7FF-0A15A012AEA6}">
      <dgm:prSet/>
      <dgm:spPr/>
      <dgm:t>
        <a:bodyPr/>
        <a:lstStyle/>
        <a:p>
          <a:endParaRPr lang="en-US"/>
        </a:p>
      </dgm:t>
    </dgm:pt>
    <dgm:pt modelId="{93810D4F-71EA-4DB1-AC9B-691D155EC170}" type="sibTrans" cxnId="{88CCE342-6B06-4FBB-B7FF-0A15A012AEA6}">
      <dgm:prSet/>
      <dgm:spPr/>
      <dgm:t>
        <a:bodyPr/>
        <a:lstStyle/>
        <a:p>
          <a:endParaRPr lang="en-US"/>
        </a:p>
      </dgm:t>
    </dgm:pt>
    <dgm:pt modelId="{3524A277-A07C-4119-9178-5D0A70316EBD}">
      <dgm:prSet phldrT="[Text]"/>
      <dgm:spPr/>
      <dgm:t>
        <a:bodyPr/>
        <a:lstStyle/>
        <a:p>
          <a:r>
            <a:rPr lang="en-US" dirty="0"/>
            <a:t>Area</a:t>
          </a:r>
        </a:p>
      </dgm:t>
    </dgm:pt>
    <dgm:pt modelId="{BBF9CD9B-BB1C-4DC3-9358-2097E627455A}" type="parTrans" cxnId="{BA323A67-5ADA-4BFF-A7DD-B28EF470ACAA}">
      <dgm:prSet/>
      <dgm:spPr/>
      <dgm:t>
        <a:bodyPr/>
        <a:lstStyle/>
        <a:p>
          <a:endParaRPr lang="en-US"/>
        </a:p>
      </dgm:t>
    </dgm:pt>
    <dgm:pt modelId="{4F6463A5-0DAA-4C27-A81B-05E3D9A2C65E}" type="sibTrans" cxnId="{BA323A67-5ADA-4BFF-A7DD-B28EF470ACAA}">
      <dgm:prSet/>
      <dgm:spPr/>
      <dgm:t>
        <a:bodyPr/>
        <a:lstStyle/>
        <a:p>
          <a:endParaRPr lang="en-US"/>
        </a:p>
      </dgm:t>
    </dgm:pt>
    <dgm:pt modelId="{2CA7FF15-B4B9-42BE-A9AD-DDDB0D26C896}">
      <dgm:prSet phldrT="[Text]"/>
      <dgm:spPr/>
      <dgm:t>
        <a:bodyPr/>
        <a:lstStyle/>
        <a:p>
          <a:r>
            <a:rPr lang="en-US" dirty="0"/>
            <a:t>Utilities</a:t>
          </a:r>
        </a:p>
      </dgm:t>
    </dgm:pt>
    <dgm:pt modelId="{23DD3AB0-5339-49E8-AC37-928901D4A3F1}" type="parTrans" cxnId="{7E813BFD-5173-4673-8EA9-7D16B436B353}">
      <dgm:prSet/>
      <dgm:spPr/>
      <dgm:t>
        <a:bodyPr/>
        <a:lstStyle/>
        <a:p>
          <a:endParaRPr lang="en-US"/>
        </a:p>
      </dgm:t>
    </dgm:pt>
    <dgm:pt modelId="{C5544EE8-CCB0-4338-B079-266DC8BF9555}" type="sibTrans" cxnId="{7E813BFD-5173-4673-8EA9-7D16B436B353}">
      <dgm:prSet/>
      <dgm:spPr/>
      <dgm:t>
        <a:bodyPr/>
        <a:lstStyle/>
        <a:p>
          <a:endParaRPr lang="en-US"/>
        </a:p>
      </dgm:t>
    </dgm:pt>
    <dgm:pt modelId="{120B9D1D-C246-4AB9-9D33-FEFBD6B49FA6}">
      <dgm:prSet phldrT="[Text]"/>
      <dgm:spPr/>
      <dgm:t>
        <a:bodyPr/>
        <a:lstStyle/>
        <a:p>
          <a:r>
            <a:rPr lang="en-US" dirty="0"/>
            <a:t>Neighborhood</a:t>
          </a:r>
        </a:p>
      </dgm:t>
    </dgm:pt>
    <dgm:pt modelId="{793CA3F0-0865-4D30-AA69-75A44B00932A}" type="parTrans" cxnId="{45BA5E69-9417-46E2-AAD9-7865CAF36239}">
      <dgm:prSet/>
      <dgm:spPr/>
      <dgm:t>
        <a:bodyPr/>
        <a:lstStyle/>
        <a:p>
          <a:endParaRPr lang="en-US"/>
        </a:p>
      </dgm:t>
    </dgm:pt>
    <dgm:pt modelId="{E5343657-FB9B-40E4-BA40-2D01EFBED695}" type="sibTrans" cxnId="{45BA5E69-9417-46E2-AAD9-7865CAF36239}">
      <dgm:prSet/>
      <dgm:spPr/>
      <dgm:t>
        <a:bodyPr/>
        <a:lstStyle/>
        <a:p>
          <a:endParaRPr lang="en-US"/>
        </a:p>
      </dgm:t>
    </dgm:pt>
    <dgm:pt modelId="{67868CFA-B0B8-4E83-A8AD-9B74DA7C6495}">
      <dgm:prSet phldrT="[Text]"/>
      <dgm:spPr/>
      <dgm:t>
        <a:bodyPr/>
        <a:lstStyle/>
        <a:p>
          <a:r>
            <a:rPr lang="en-US" dirty="0"/>
            <a:t>Class/Type</a:t>
          </a:r>
        </a:p>
      </dgm:t>
    </dgm:pt>
    <dgm:pt modelId="{1E02AE90-D543-4764-92F4-571702B17222}" type="parTrans" cxnId="{28608009-2060-4474-A5CB-F6A3A5C069BD}">
      <dgm:prSet/>
      <dgm:spPr/>
      <dgm:t>
        <a:bodyPr/>
        <a:lstStyle/>
        <a:p>
          <a:endParaRPr lang="en-US"/>
        </a:p>
      </dgm:t>
    </dgm:pt>
    <dgm:pt modelId="{E7219322-A9AD-459E-9840-3FDA3C67F6BD}" type="sibTrans" cxnId="{28608009-2060-4474-A5CB-F6A3A5C069BD}">
      <dgm:prSet/>
      <dgm:spPr/>
      <dgm:t>
        <a:bodyPr/>
        <a:lstStyle/>
        <a:p>
          <a:endParaRPr lang="en-US"/>
        </a:p>
      </dgm:t>
    </dgm:pt>
    <dgm:pt modelId="{79950573-1C83-410B-8EB3-C45D831DEC91}">
      <dgm:prSet phldrT="[Text]"/>
      <dgm:spPr/>
      <dgm:t>
        <a:bodyPr/>
        <a:lstStyle/>
        <a:p>
          <a:r>
            <a:rPr lang="en-US" dirty="0"/>
            <a:t>Quality</a:t>
          </a:r>
        </a:p>
      </dgm:t>
    </dgm:pt>
    <dgm:pt modelId="{AF3BB6C8-8555-4169-8D87-7088A2BEFBF0}" type="parTrans" cxnId="{AA079EF3-54EC-44FD-B025-484A9F3795BA}">
      <dgm:prSet/>
      <dgm:spPr/>
      <dgm:t>
        <a:bodyPr/>
        <a:lstStyle/>
        <a:p>
          <a:endParaRPr lang="en-US"/>
        </a:p>
      </dgm:t>
    </dgm:pt>
    <dgm:pt modelId="{519F5429-FE1B-4332-B896-5C3C84AD7CCC}" type="sibTrans" cxnId="{AA079EF3-54EC-44FD-B025-484A9F3795BA}">
      <dgm:prSet/>
      <dgm:spPr/>
      <dgm:t>
        <a:bodyPr/>
        <a:lstStyle/>
        <a:p>
          <a:endParaRPr lang="en-US"/>
        </a:p>
      </dgm:t>
    </dgm:pt>
    <dgm:pt modelId="{0F5805DB-354E-42D1-9818-D18918A3A99F}">
      <dgm:prSet phldrT="[Text]"/>
      <dgm:spPr/>
      <dgm:t>
        <a:bodyPr/>
        <a:lstStyle/>
        <a:p>
          <a:r>
            <a:rPr lang="en-US" dirty="0"/>
            <a:t>Safety</a:t>
          </a:r>
        </a:p>
      </dgm:t>
    </dgm:pt>
    <dgm:pt modelId="{DE20C1E2-DF86-4450-B36B-F8581438EE7F}" type="parTrans" cxnId="{C2BEF92D-03E2-4D75-953F-DAA51E7F45B6}">
      <dgm:prSet/>
      <dgm:spPr/>
      <dgm:t>
        <a:bodyPr/>
        <a:lstStyle/>
        <a:p>
          <a:endParaRPr lang="en-US"/>
        </a:p>
      </dgm:t>
    </dgm:pt>
    <dgm:pt modelId="{4FF19156-60A5-482A-B6BB-511F8E2713BD}" type="sibTrans" cxnId="{C2BEF92D-03E2-4D75-953F-DAA51E7F45B6}">
      <dgm:prSet/>
      <dgm:spPr/>
      <dgm:t>
        <a:bodyPr/>
        <a:lstStyle/>
        <a:p>
          <a:endParaRPr lang="en-US"/>
        </a:p>
      </dgm:t>
    </dgm:pt>
    <dgm:pt modelId="{31799C66-2CC0-4B6E-8443-2C5F3B2D7769}" type="pres">
      <dgm:prSet presAssocID="{437E5788-B349-4E21-B01E-B35136D150C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8CB6181-50EB-44AF-874F-CD2C2A1A850F}" type="pres">
      <dgm:prSet presAssocID="{6700002C-48F4-4026-A870-31B9D74D6DB7}" presName="Parent" presStyleLbl="node0" presStyleIdx="0" presStyleCnt="1">
        <dgm:presLayoutVars>
          <dgm:chMax val="6"/>
          <dgm:chPref val="6"/>
        </dgm:presLayoutVars>
      </dgm:prSet>
      <dgm:spPr/>
    </dgm:pt>
    <dgm:pt modelId="{E2BCD7D4-27D8-4ADE-9181-DF2345FEC9B9}" type="pres">
      <dgm:prSet presAssocID="{3524A277-A07C-4119-9178-5D0A70316EBD}" presName="Accent1" presStyleCnt="0"/>
      <dgm:spPr/>
    </dgm:pt>
    <dgm:pt modelId="{0F74A55E-121F-480E-BA59-40F4DA23D308}" type="pres">
      <dgm:prSet presAssocID="{3524A277-A07C-4119-9178-5D0A70316EBD}" presName="Accent" presStyleLbl="bgShp" presStyleIdx="0" presStyleCnt="6"/>
      <dgm:spPr/>
    </dgm:pt>
    <dgm:pt modelId="{C9A90221-7CE9-44ED-9CA5-07263A6F52FF}" type="pres">
      <dgm:prSet presAssocID="{3524A277-A07C-4119-9178-5D0A70316EBD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0220405-8E51-4213-8FA2-C7BA09337AF9}" type="pres">
      <dgm:prSet presAssocID="{2CA7FF15-B4B9-42BE-A9AD-DDDB0D26C896}" presName="Accent2" presStyleCnt="0"/>
      <dgm:spPr/>
    </dgm:pt>
    <dgm:pt modelId="{A563FBDF-8C46-4F47-AF4E-9CAA6F95BB33}" type="pres">
      <dgm:prSet presAssocID="{2CA7FF15-B4B9-42BE-A9AD-DDDB0D26C896}" presName="Accent" presStyleLbl="bgShp" presStyleIdx="1" presStyleCnt="6"/>
      <dgm:spPr/>
    </dgm:pt>
    <dgm:pt modelId="{8C564B36-48BA-4B6B-9C23-CA8ED1398B6A}" type="pres">
      <dgm:prSet presAssocID="{2CA7FF15-B4B9-42BE-A9AD-DDDB0D26C89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786DD4E-9A66-4DDE-AADA-E22108BC8E6E}" type="pres">
      <dgm:prSet presAssocID="{120B9D1D-C246-4AB9-9D33-FEFBD6B49FA6}" presName="Accent3" presStyleCnt="0"/>
      <dgm:spPr/>
    </dgm:pt>
    <dgm:pt modelId="{FEEE67A8-7676-45B5-92D5-4F322F7B3BF1}" type="pres">
      <dgm:prSet presAssocID="{120B9D1D-C246-4AB9-9D33-FEFBD6B49FA6}" presName="Accent" presStyleLbl="bgShp" presStyleIdx="2" presStyleCnt="6"/>
      <dgm:spPr/>
    </dgm:pt>
    <dgm:pt modelId="{66DF15AC-D459-4D61-9C42-FFE52FD48F65}" type="pres">
      <dgm:prSet presAssocID="{120B9D1D-C246-4AB9-9D33-FEFBD6B49FA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59D943D-711D-4BCA-9EF2-92C573B0FFBB}" type="pres">
      <dgm:prSet presAssocID="{67868CFA-B0B8-4E83-A8AD-9B74DA7C6495}" presName="Accent4" presStyleCnt="0"/>
      <dgm:spPr/>
    </dgm:pt>
    <dgm:pt modelId="{121D736A-821D-4889-A550-A654C0D08C90}" type="pres">
      <dgm:prSet presAssocID="{67868CFA-B0B8-4E83-A8AD-9B74DA7C6495}" presName="Accent" presStyleLbl="bgShp" presStyleIdx="3" presStyleCnt="6"/>
      <dgm:spPr/>
    </dgm:pt>
    <dgm:pt modelId="{0DFB4C5E-71E3-418C-97AD-778B006D338D}" type="pres">
      <dgm:prSet presAssocID="{67868CFA-B0B8-4E83-A8AD-9B74DA7C649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995C065-EAFB-4E87-9AF3-CEB34B4C1672}" type="pres">
      <dgm:prSet presAssocID="{79950573-1C83-410B-8EB3-C45D831DEC91}" presName="Accent5" presStyleCnt="0"/>
      <dgm:spPr/>
    </dgm:pt>
    <dgm:pt modelId="{46E040D0-7966-4490-85BC-562F3E37512B}" type="pres">
      <dgm:prSet presAssocID="{79950573-1C83-410B-8EB3-C45D831DEC91}" presName="Accent" presStyleLbl="bgShp" presStyleIdx="4" presStyleCnt="6"/>
      <dgm:spPr/>
    </dgm:pt>
    <dgm:pt modelId="{F827B2AD-B753-4E13-8656-295C1C45DF3D}" type="pres">
      <dgm:prSet presAssocID="{79950573-1C83-410B-8EB3-C45D831DEC91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03A22-2E8B-4FBB-9BCB-A48A41D8B5CB}" type="pres">
      <dgm:prSet presAssocID="{0F5805DB-354E-42D1-9818-D18918A3A99F}" presName="Accent6" presStyleCnt="0"/>
      <dgm:spPr/>
    </dgm:pt>
    <dgm:pt modelId="{97271791-DA30-48D1-ADC8-AA9753BBB274}" type="pres">
      <dgm:prSet presAssocID="{0F5805DB-354E-42D1-9818-D18918A3A99F}" presName="Accent" presStyleLbl="bgShp" presStyleIdx="5" presStyleCnt="6"/>
      <dgm:spPr/>
    </dgm:pt>
    <dgm:pt modelId="{1F3BB630-5ADD-4807-9B39-0F6433B10D5A}" type="pres">
      <dgm:prSet presAssocID="{0F5805DB-354E-42D1-9818-D18918A3A99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8608009-2060-4474-A5CB-F6A3A5C069BD}" srcId="{6700002C-48F4-4026-A870-31B9D74D6DB7}" destId="{67868CFA-B0B8-4E83-A8AD-9B74DA7C6495}" srcOrd="3" destOrd="0" parTransId="{1E02AE90-D543-4764-92F4-571702B17222}" sibTransId="{E7219322-A9AD-459E-9840-3FDA3C67F6BD}"/>
    <dgm:cxn modelId="{2F182A25-87EC-49B5-B7C0-CC36216E8024}" type="presOf" srcId="{120B9D1D-C246-4AB9-9D33-FEFBD6B49FA6}" destId="{66DF15AC-D459-4D61-9C42-FFE52FD48F65}" srcOrd="0" destOrd="0" presId="urn:microsoft.com/office/officeart/2011/layout/HexagonRadial"/>
    <dgm:cxn modelId="{C2BEF92D-03E2-4D75-953F-DAA51E7F45B6}" srcId="{6700002C-48F4-4026-A870-31B9D74D6DB7}" destId="{0F5805DB-354E-42D1-9818-D18918A3A99F}" srcOrd="5" destOrd="0" parTransId="{DE20C1E2-DF86-4450-B36B-F8581438EE7F}" sibTransId="{4FF19156-60A5-482A-B6BB-511F8E2713BD}"/>
    <dgm:cxn modelId="{88CCE342-6B06-4FBB-B7FF-0A15A012AEA6}" srcId="{437E5788-B349-4E21-B01E-B35136D150C4}" destId="{6700002C-48F4-4026-A870-31B9D74D6DB7}" srcOrd="0" destOrd="0" parTransId="{D612B11F-AB99-41A6-B53C-5A660B7CAECF}" sibTransId="{93810D4F-71EA-4DB1-AC9B-691D155EC170}"/>
    <dgm:cxn modelId="{BA323A67-5ADA-4BFF-A7DD-B28EF470ACAA}" srcId="{6700002C-48F4-4026-A870-31B9D74D6DB7}" destId="{3524A277-A07C-4119-9178-5D0A70316EBD}" srcOrd="0" destOrd="0" parTransId="{BBF9CD9B-BB1C-4DC3-9358-2097E627455A}" sibTransId="{4F6463A5-0DAA-4C27-A81B-05E3D9A2C65E}"/>
    <dgm:cxn modelId="{45BA5E69-9417-46E2-AAD9-7865CAF36239}" srcId="{6700002C-48F4-4026-A870-31B9D74D6DB7}" destId="{120B9D1D-C246-4AB9-9D33-FEFBD6B49FA6}" srcOrd="2" destOrd="0" parTransId="{793CA3F0-0865-4D30-AA69-75A44B00932A}" sibTransId="{E5343657-FB9B-40E4-BA40-2D01EFBED695}"/>
    <dgm:cxn modelId="{7EFC5287-D82B-462C-8C1C-9C8899DAB28F}" type="presOf" srcId="{3524A277-A07C-4119-9178-5D0A70316EBD}" destId="{C9A90221-7CE9-44ED-9CA5-07263A6F52FF}" srcOrd="0" destOrd="0" presId="urn:microsoft.com/office/officeart/2011/layout/HexagonRadial"/>
    <dgm:cxn modelId="{37F1368D-8966-4B1B-8980-D639224C353F}" type="presOf" srcId="{437E5788-B349-4E21-B01E-B35136D150C4}" destId="{31799C66-2CC0-4B6E-8443-2C5F3B2D7769}" srcOrd="0" destOrd="0" presId="urn:microsoft.com/office/officeart/2011/layout/HexagonRadial"/>
    <dgm:cxn modelId="{21E8579B-3267-4328-90C0-E9C7C175D85E}" type="presOf" srcId="{79950573-1C83-410B-8EB3-C45D831DEC91}" destId="{F827B2AD-B753-4E13-8656-295C1C45DF3D}" srcOrd="0" destOrd="0" presId="urn:microsoft.com/office/officeart/2011/layout/HexagonRadial"/>
    <dgm:cxn modelId="{11BE38AC-97B7-4284-8AAE-5A4C761560B0}" type="presOf" srcId="{0F5805DB-354E-42D1-9818-D18918A3A99F}" destId="{1F3BB630-5ADD-4807-9B39-0F6433B10D5A}" srcOrd="0" destOrd="0" presId="urn:microsoft.com/office/officeart/2011/layout/HexagonRadial"/>
    <dgm:cxn modelId="{4B40CCBE-8360-462A-A7BF-4433F87A39B8}" type="presOf" srcId="{2CA7FF15-B4B9-42BE-A9AD-DDDB0D26C896}" destId="{8C564B36-48BA-4B6B-9C23-CA8ED1398B6A}" srcOrd="0" destOrd="0" presId="urn:microsoft.com/office/officeart/2011/layout/HexagonRadial"/>
    <dgm:cxn modelId="{AA3384C9-CE9D-4049-BB6B-BD4A324D4987}" type="presOf" srcId="{6700002C-48F4-4026-A870-31B9D74D6DB7}" destId="{D8CB6181-50EB-44AF-874F-CD2C2A1A850F}" srcOrd="0" destOrd="0" presId="urn:microsoft.com/office/officeart/2011/layout/HexagonRadial"/>
    <dgm:cxn modelId="{0347E0F1-5699-4047-8875-08EEE891BCA1}" type="presOf" srcId="{67868CFA-B0B8-4E83-A8AD-9B74DA7C6495}" destId="{0DFB4C5E-71E3-418C-97AD-778B006D338D}" srcOrd="0" destOrd="0" presId="urn:microsoft.com/office/officeart/2011/layout/HexagonRadial"/>
    <dgm:cxn modelId="{AA079EF3-54EC-44FD-B025-484A9F3795BA}" srcId="{6700002C-48F4-4026-A870-31B9D74D6DB7}" destId="{79950573-1C83-410B-8EB3-C45D831DEC91}" srcOrd="4" destOrd="0" parTransId="{AF3BB6C8-8555-4169-8D87-7088A2BEFBF0}" sibTransId="{519F5429-FE1B-4332-B896-5C3C84AD7CCC}"/>
    <dgm:cxn modelId="{7E813BFD-5173-4673-8EA9-7D16B436B353}" srcId="{6700002C-48F4-4026-A870-31B9D74D6DB7}" destId="{2CA7FF15-B4B9-42BE-A9AD-DDDB0D26C896}" srcOrd="1" destOrd="0" parTransId="{23DD3AB0-5339-49E8-AC37-928901D4A3F1}" sibTransId="{C5544EE8-CCB0-4338-B079-266DC8BF9555}"/>
    <dgm:cxn modelId="{CDF4F5CE-85BA-48DB-8685-5FC96B090294}" type="presParOf" srcId="{31799C66-2CC0-4B6E-8443-2C5F3B2D7769}" destId="{D8CB6181-50EB-44AF-874F-CD2C2A1A850F}" srcOrd="0" destOrd="0" presId="urn:microsoft.com/office/officeart/2011/layout/HexagonRadial"/>
    <dgm:cxn modelId="{E0EB9676-8441-4085-BA0E-C214B2DC67E0}" type="presParOf" srcId="{31799C66-2CC0-4B6E-8443-2C5F3B2D7769}" destId="{E2BCD7D4-27D8-4ADE-9181-DF2345FEC9B9}" srcOrd="1" destOrd="0" presId="urn:microsoft.com/office/officeart/2011/layout/HexagonRadial"/>
    <dgm:cxn modelId="{15FD320A-6167-40B9-A04E-24A31815B253}" type="presParOf" srcId="{E2BCD7D4-27D8-4ADE-9181-DF2345FEC9B9}" destId="{0F74A55E-121F-480E-BA59-40F4DA23D308}" srcOrd="0" destOrd="0" presId="urn:microsoft.com/office/officeart/2011/layout/HexagonRadial"/>
    <dgm:cxn modelId="{FC3A84E8-285F-45A6-80FD-DE8EE3AC2724}" type="presParOf" srcId="{31799C66-2CC0-4B6E-8443-2C5F3B2D7769}" destId="{C9A90221-7CE9-44ED-9CA5-07263A6F52FF}" srcOrd="2" destOrd="0" presId="urn:microsoft.com/office/officeart/2011/layout/HexagonRadial"/>
    <dgm:cxn modelId="{F8C1087E-6F9A-4BBA-9DD6-DB2C336EB5E2}" type="presParOf" srcId="{31799C66-2CC0-4B6E-8443-2C5F3B2D7769}" destId="{D0220405-8E51-4213-8FA2-C7BA09337AF9}" srcOrd="3" destOrd="0" presId="urn:microsoft.com/office/officeart/2011/layout/HexagonRadial"/>
    <dgm:cxn modelId="{E98883AB-A89F-42F8-97ED-14C19271DC1C}" type="presParOf" srcId="{D0220405-8E51-4213-8FA2-C7BA09337AF9}" destId="{A563FBDF-8C46-4F47-AF4E-9CAA6F95BB33}" srcOrd="0" destOrd="0" presId="urn:microsoft.com/office/officeart/2011/layout/HexagonRadial"/>
    <dgm:cxn modelId="{B92558CF-E208-46BE-B9C2-C1AD7F47F0F7}" type="presParOf" srcId="{31799C66-2CC0-4B6E-8443-2C5F3B2D7769}" destId="{8C564B36-48BA-4B6B-9C23-CA8ED1398B6A}" srcOrd="4" destOrd="0" presId="urn:microsoft.com/office/officeart/2011/layout/HexagonRadial"/>
    <dgm:cxn modelId="{FEEDA1B2-3185-4160-9378-3A030A250AC0}" type="presParOf" srcId="{31799C66-2CC0-4B6E-8443-2C5F3B2D7769}" destId="{D786DD4E-9A66-4DDE-AADA-E22108BC8E6E}" srcOrd="5" destOrd="0" presId="urn:microsoft.com/office/officeart/2011/layout/HexagonRadial"/>
    <dgm:cxn modelId="{679810A6-2DE2-45D1-8E70-99E73EA58428}" type="presParOf" srcId="{D786DD4E-9A66-4DDE-AADA-E22108BC8E6E}" destId="{FEEE67A8-7676-45B5-92D5-4F322F7B3BF1}" srcOrd="0" destOrd="0" presId="urn:microsoft.com/office/officeart/2011/layout/HexagonRadial"/>
    <dgm:cxn modelId="{5C45E011-E5AC-4A37-AFF4-04F4A56AEEA9}" type="presParOf" srcId="{31799C66-2CC0-4B6E-8443-2C5F3B2D7769}" destId="{66DF15AC-D459-4D61-9C42-FFE52FD48F65}" srcOrd="6" destOrd="0" presId="urn:microsoft.com/office/officeart/2011/layout/HexagonRadial"/>
    <dgm:cxn modelId="{6851D0A9-7686-4867-A0F4-1584EE2DA531}" type="presParOf" srcId="{31799C66-2CC0-4B6E-8443-2C5F3B2D7769}" destId="{E59D943D-711D-4BCA-9EF2-92C573B0FFBB}" srcOrd="7" destOrd="0" presId="urn:microsoft.com/office/officeart/2011/layout/HexagonRadial"/>
    <dgm:cxn modelId="{A2799BA2-ECE8-4279-8F95-989F2C86090A}" type="presParOf" srcId="{E59D943D-711D-4BCA-9EF2-92C573B0FFBB}" destId="{121D736A-821D-4889-A550-A654C0D08C90}" srcOrd="0" destOrd="0" presId="urn:microsoft.com/office/officeart/2011/layout/HexagonRadial"/>
    <dgm:cxn modelId="{3E62E33A-1242-49AC-98E5-267D8AE7A5B6}" type="presParOf" srcId="{31799C66-2CC0-4B6E-8443-2C5F3B2D7769}" destId="{0DFB4C5E-71E3-418C-97AD-778B006D338D}" srcOrd="8" destOrd="0" presId="urn:microsoft.com/office/officeart/2011/layout/HexagonRadial"/>
    <dgm:cxn modelId="{8EAA1347-E75F-45F6-B260-D699C50321C8}" type="presParOf" srcId="{31799C66-2CC0-4B6E-8443-2C5F3B2D7769}" destId="{A995C065-EAFB-4E87-9AF3-CEB34B4C1672}" srcOrd="9" destOrd="0" presId="urn:microsoft.com/office/officeart/2011/layout/HexagonRadial"/>
    <dgm:cxn modelId="{8E0F1056-9C0A-4C5D-893A-F0ED9CDC3158}" type="presParOf" srcId="{A995C065-EAFB-4E87-9AF3-CEB34B4C1672}" destId="{46E040D0-7966-4490-85BC-562F3E37512B}" srcOrd="0" destOrd="0" presId="urn:microsoft.com/office/officeart/2011/layout/HexagonRadial"/>
    <dgm:cxn modelId="{28D31487-606B-4217-A22C-339295C4E58C}" type="presParOf" srcId="{31799C66-2CC0-4B6E-8443-2C5F3B2D7769}" destId="{F827B2AD-B753-4E13-8656-295C1C45DF3D}" srcOrd="10" destOrd="0" presId="urn:microsoft.com/office/officeart/2011/layout/HexagonRadial"/>
    <dgm:cxn modelId="{6E806076-E648-4768-A4D1-CAC1136B0A14}" type="presParOf" srcId="{31799C66-2CC0-4B6E-8443-2C5F3B2D7769}" destId="{8EE03A22-2E8B-4FBB-9BCB-A48A41D8B5CB}" srcOrd="11" destOrd="0" presId="urn:microsoft.com/office/officeart/2011/layout/HexagonRadial"/>
    <dgm:cxn modelId="{F5894A07-C24B-404F-A945-2754BC7C3BFD}" type="presParOf" srcId="{8EE03A22-2E8B-4FBB-9BCB-A48A41D8B5CB}" destId="{97271791-DA30-48D1-ADC8-AA9753BBB274}" srcOrd="0" destOrd="0" presId="urn:microsoft.com/office/officeart/2011/layout/HexagonRadial"/>
    <dgm:cxn modelId="{C4828410-CA04-4F94-ABD9-73288DBFBD6D}" type="presParOf" srcId="{31799C66-2CC0-4B6E-8443-2C5F3B2D7769}" destId="{1F3BB630-5ADD-4807-9B39-0F6433B10D5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7E10D7-D417-4037-AAB8-37F0A7C094C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59779F-A3F2-417D-AAA1-0F5FF112DDBD}">
      <dgm:prSet/>
      <dgm:spPr/>
      <dgm:t>
        <a:bodyPr/>
        <a:lstStyle/>
        <a:p>
          <a:r>
            <a:rPr lang="en-US" dirty="0"/>
            <a:t>VS</a:t>
          </a:r>
        </a:p>
      </dgm:t>
    </dgm:pt>
    <dgm:pt modelId="{1BEB6E9A-AA80-4AC0-B618-8A112031A331}" type="parTrans" cxnId="{8CCDA472-5B6C-4ED3-BE3D-3667F3DECDE5}">
      <dgm:prSet/>
      <dgm:spPr/>
      <dgm:t>
        <a:bodyPr/>
        <a:lstStyle/>
        <a:p>
          <a:endParaRPr lang="en-US"/>
        </a:p>
      </dgm:t>
    </dgm:pt>
    <dgm:pt modelId="{016BCF7A-BCD7-4DDD-B94A-5154FE244DF8}" type="sibTrans" cxnId="{8CCDA472-5B6C-4ED3-BE3D-3667F3DECDE5}">
      <dgm:prSet/>
      <dgm:spPr/>
      <dgm:t>
        <a:bodyPr/>
        <a:lstStyle/>
        <a:p>
          <a:endParaRPr lang="en-US"/>
        </a:p>
      </dgm:t>
    </dgm:pt>
    <dgm:pt modelId="{9778A937-68AC-4FA9-977C-10E0B21807E3}" type="pres">
      <dgm:prSet presAssocID="{667E10D7-D417-4037-AAB8-37F0A7C094C4}" presName="linear" presStyleCnt="0">
        <dgm:presLayoutVars>
          <dgm:animLvl val="lvl"/>
          <dgm:resizeHandles val="exact"/>
        </dgm:presLayoutVars>
      </dgm:prSet>
      <dgm:spPr/>
    </dgm:pt>
    <dgm:pt modelId="{774B9900-8E13-487E-947E-D9A480844391}" type="pres">
      <dgm:prSet presAssocID="{9259779F-A3F2-417D-AAA1-0F5FF112DDBD}" presName="parentText" presStyleLbl="node1" presStyleIdx="0" presStyleCnt="1" custLinFactNeighborY="1844">
        <dgm:presLayoutVars>
          <dgm:chMax val="0"/>
          <dgm:bulletEnabled val="1"/>
        </dgm:presLayoutVars>
      </dgm:prSet>
      <dgm:spPr/>
    </dgm:pt>
  </dgm:ptLst>
  <dgm:cxnLst>
    <dgm:cxn modelId="{8CCDA472-5B6C-4ED3-BE3D-3667F3DECDE5}" srcId="{667E10D7-D417-4037-AAB8-37F0A7C094C4}" destId="{9259779F-A3F2-417D-AAA1-0F5FF112DDBD}" srcOrd="0" destOrd="0" parTransId="{1BEB6E9A-AA80-4AC0-B618-8A112031A331}" sibTransId="{016BCF7A-BCD7-4DDD-B94A-5154FE244DF8}"/>
    <dgm:cxn modelId="{1E6544A2-A85B-4304-87E8-88687E702CE2}" type="presOf" srcId="{667E10D7-D417-4037-AAB8-37F0A7C094C4}" destId="{9778A937-68AC-4FA9-977C-10E0B21807E3}" srcOrd="0" destOrd="0" presId="urn:microsoft.com/office/officeart/2005/8/layout/vList2"/>
    <dgm:cxn modelId="{E4911EBC-2EED-47B0-A1C7-AB3EC169A107}" type="presOf" srcId="{9259779F-A3F2-417D-AAA1-0F5FF112DDBD}" destId="{774B9900-8E13-487E-947E-D9A480844391}" srcOrd="0" destOrd="0" presId="urn:microsoft.com/office/officeart/2005/8/layout/vList2"/>
    <dgm:cxn modelId="{D7B8E357-BC9C-468E-9DBE-C01244C11823}" type="presParOf" srcId="{9778A937-68AC-4FA9-977C-10E0B21807E3}" destId="{774B9900-8E13-487E-947E-D9A4808443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D4B17A-E106-4B91-A98F-C98D0A488A7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773937-1F0F-4180-AF56-C4C46525F334}" type="pres">
      <dgm:prSet presAssocID="{D7D4B17A-E106-4B91-A98F-C98D0A488A7F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2781572-1388-4518-936F-F939AB0F1FED}" type="presOf" srcId="{D7D4B17A-E106-4B91-A98F-C98D0A488A7F}" destId="{18773937-1F0F-4180-AF56-C4C46525F3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89AFD2-2148-4DAB-98CD-EF166215B64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AA035D-0F04-4D6B-89F2-0C5916631411}">
      <dgm:prSet/>
      <dgm:spPr/>
      <dgm:t>
        <a:bodyPr/>
        <a:lstStyle/>
        <a:p>
          <a:pPr algn="ctr"/>
          <a:r>
            <a:rPr lang="en-US" dirty="0"/>
            <a:t>Sales Price Distribution</a:t>
          </a:r>
        </a:p>
      </dgm:t>
    </dgm:pt>
    <dgm:pt modelId="{419E13B3-A790-4D19-9B80-D04EEDF78282}" type="parTrans" cxnId="{2C8F47AD-BF7B-4E3B-94F4-05718DC88C40}">
      <dgm:prSet/>
      <dgm:spPr/>
      <dgm:t>
        <a:bodyPr/>
        <a:lstStyle/>
        <a:p>
          <a:endParaRPr lang="en-US"/>
        </a:p>
      </dgm:t>
    </dgm:pt>
    <dgm:pt modelId="{E406B7BB-F7CC-4217-91CC-A5297568FF9E}" type="sibTrans" cxnId="{2C8F47AD-BF7B-4E3B-94F4-05718DC88C40}">
      <dgm:prSet/>
      <dgm:spPr/>
      <dgm:t>
        <a:bodyPr/>
        <a:lstStyle/>
        <a:p>
          <a:endParaRPr lang="en-US"/>
        </a:p>
      </dgm:t>
    </dgm:pt>
    <dgm:pt modelId="{C74C37FA-A8B3-42EB-920C-25D2F8E4398E}" type="pres">
      <dgm:prSet presAssocID="{BB89AFD2-2148-4DAB-98CD-EF166215B64A}" presName="linear" presStyleCnt="0">
        <dgm:presLayoutVars>
          <dgm:animLvl val="lvl"/>
          <dgm:resizeHandles val="exact"/>
        </dgm:presLayoutVars>
      </dgm:prSet>
      <dgm:spPr/>
    </dgm:pt>
    <dgm:pt modelId="{B09D2A1F-E6A2-4E03-BB62-170463F280D3}" type="pres">
      <dgm:prSet presAssocID="{10AA035D-0F04-4D6B-89F2-0C591663141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6B3E5F-9E32-4AF8-9660-AC6ACBD93975}" type="presOf" srcId="{BB89AFD2-2148-4DAB-98CD-EF166215B64A}" destId="{C74C37FA-A8B3-42EB-920C-25D2F8E4398E}" srcOrd="0" destOrd="0" presId="urn:microsoft.com/office/officeart/2005/8/layout/vList2"/>
    <dgm:cxn modelId="{A3CAC19E-3D36-4818-8E0B-D0484047FDAD}" type="presOf" srcId="{10AA035D-0F04-4D6B-89F2-0C5916631411}" destId="{B09D2A1F-E6A2-4E03-BB62-170463F280D3}" srcOrd="0" destOrd="0" presId="urn:microsoft.com/office/officeart/2005/8/layout/vList2"/>
    <dgm:cxn modelId="{2C8F47AD-BF7B-4E3B-94F4-05718DC88C40}" srcId="{BB89AFD2-2148-4DAB-98CD-EF166215B64A}" destId="{10AA035D-0F04-4D6B-89F2-0C5916631411}" srcOrd="0" destOrd="0" parTransId="{419E13B3-A790-4D19-9B80-D04EEDF78282}" sibTransId="{E406B7BB-F7CC-4217-91CC-A5297568FF9E}"/>
    <dgm:cxn modelId="{445015C7-FD08-4990-BC72-9FAB09D2AD8D}" type="presParOf" srcId="{C74C37FA-A8B3-42EB-920C-25D2F8E4398E}" destId="{B09D2A1F-E6A2-4E03-BB62-170463F280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0A1D52-D132-4764-B1EC-CBD03393094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7C58E1-C5D2-428F-A378-25E7A2E2C72A}">
      <dgm:prSet phldrT="[Text]" custT="1"/>
      <dgm:spPr>
        <a:solidFill>
          <a:schemeClr val="accent1">
            <a:lumMod val="75000"/>
          </a:schemeClr>
        </a:solidFill>
      </dgm:spPr>
      <dgm:t>
        <a:bodyPr anchor="t"/>
        <a:lstStyle/>
        <a:p>
          <a:pPr algn="ctr"/>
          <a:r>
            <a:rPr lang="en-US" sz="2800" dirty="0"/>
            <a:t>Data Pre Processing</a:t>
          </a:r>
        </a:p>
        <a:p>
          <a:pPr algn="l"/>
          <a:endParaRPr lang="en-US" sz="5000" dirty="0"/>
        </a:p>
      </dgm:t>
    </dgm:pt>
    <dgm:pt modelId="{A675B13A-E869-4EA0-AA36-CAC238E4AD36}" type="parTrans" cxnId="{86469039-C73C-4C63-8882-809AD3290ED0}">
      <dgm:prSet/>
      <dgm:spPr/>
      <dgm:t>
        <a:bodyPr/>
        <a:lstStyle/>
        <a:p>
          <a:endParaRPr lang="en-US"/>
        </a:p>
      </dgm:t>
    </dgm:pt>
    <dgm:pt modelId="{1B759924-4370-478E-9E1E-7E95BD0CC390}" type="sibTrans" cxnId="{86469039-C73C-4C63-8882-809AD3290ED0}">
      <dgm:prSet/>
      <dgm:spPr/>
      <dgm:t>
        <a:bodyPr/>
        <a:lstStyle/>
        <a:p>
          <a:endParaRPr lang="en-US"/>
        </a:p>
      </dgm:t>
    </dgm:pt>
    <dgm:pt modelId="{97E1D150-D162-4281-A269-4A7450DFE8EB}" type="pres">
      <dgm:prSet presAssocID="{8C0A1D52-D132-4764-B1EC-CBD03393094B}" presName="linear" presStyleCnt="0">
        <dgm:presLayoutVars>
          <dgm:animLvl val="lvl"/>
          <dgm:resizeHandles val="exact"/>
        </dgm:presLayoutVars>
      </dgm:prSet>
      <dgm:spPr/>
    </dgm:pt>
    <dgm:pt modelId="{979DCBE5-B0CC-4871-99FD-423E94A28B8B}" type="pres">
      <dgm:prSet presAssocID="{527C58E1-C5D2-428F-A378-25E7A2E2C72A}" presName="parentText" presStyleLbl="node1" presStyleIdx="0" presStyleCnt="1" custScaleY="58749" custLinFactX="-69472" custLinFactNeighborX="-100000" custLinFactNeighborY="-5101">
        <dgm:presLayoutVars>
          <dgm:chMax val="0"/>
          <dgm:bulletEnabled val="1"/>
        </dgm:presLayoutVars>
      </dgm:prSet>
      <dgm:spPr/>
    </dgm:pt>
  </dgm:ptLst>
  <dgm:cxnLst>
    <dgm:cxn modelId="{86469039-C73C-4C63-8882-809AD3290ED0}" srcId="{8C0A1D52-D132-4764-B1EC-CBD03393094B}" destId="{527C58E1-C5D2-428F-A378-25E7A2E2C72A}" srcOrd="0" destOrd="0" parTransId="{A675B13A-E869-4EA0-AA36-CAC238E4AD36}" sibTransId="{1B759924-4370-478E-9E1E-7E95BD0CC390}"/>
    <dgm:cxn modelId="{66A9F9DB-B7F3-4356-82BE-B8E2E8AF31B5}" type="presOf" srcId="{8C0A1D52-D132-4764-B1EC-CBD03393094B}" destId="{97E1D150-D162-4281-A269-4A7450DFE8EB}" srcOrd="0" destOrd="0" presId="urn:microsoft.com/office/officeart/2005/8/layout/vList2"/>
    <dgm:cxn modelId="{7DC7DFFC-8472-4B62-8F0A-9778D60023D9}" type="presOf" srcId="{527C58E1-C5D2-428F-A378-25E7A2E2C72A}" destId="{979DCBE5-B0CC-4871-99FD-423E94A28B8B}" srcOrd="0" destOrd="0" presId="urn:microsoft.com/office/officeart/2005/8/layout/vList2"/>
    <dgm:cxn modelId="{C1F635B4-92A1-4DCB-99F6-E5096A227D79}" type="presParOf" srcId="{97E1D150-D162-4281-A269-4A7450DFE8EB}" destId="{979DCBE5-B0CC-4871-99FD-423E94A28B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6181-50EB-44AF-874F-CD2C2A1A850F}">
      <dsp:nvSpPr>
        <dsp:cNvPr id="0" name=""/>
        <dsp:cNvSpPr/>
      </dsp:nvSpPr>
      <dsp:spPr>
        <a:xfrm>
          <a:off x="3834272" y="1761081"/>
          <a:ext cx="2238411" cy="193631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Price</a:t>
          </a:r>
        </a:p>
      </dsp:txBody>
      <dsp:txXfrm>
        <a:off x="4205208" y="2081956"/>
        <a:ext cx="1496539" cy="1294566"/>
      </dsp:txXfrm>
    </dsp:sp>
    <dsp:sp modelId="{A563FBDF-8C46-4F47-AF4E-9CAA6F95BB33}">
      <dsp:nvSpPr>
        <dsp:cNvPr id="0" name=""/>
        <dsp:cNvSpPr/>
      </dsp:nvSpPr>
      <dsp:spPr>
        <a:xfrm>
          <a:off x="5235948" y="834685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90221-7CE9-44ED-9CA5-07263A6F52FF}">
      <dsp:nvSpPr>
        <dsp:cNvPr id="0" name=""/>
        <dsp:cNvSpPr/>
      </dsp:nvSpPr>
      <dsp:spPr>
        <a:xfrm>
          <a:off x="4040462" y="0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Area</a:t>
          </a:r>
        </a:p>
      </dsp:txBody>
      <dsp:txXfrm>
        <a:off x="4344455" y="262989"/>
        <a:ext cx="1226376" cy="1060960"/>
      </dsp:txXfrm>
    </dsp:sp>
    <dsp:sp modelId="{FEEE67A8-7676-45B5-92D5-4F322F7B3BF1}">
      <dsp:nvSpPr>
        <dsp:cNvPr id="0" name=""/>
        <dsp:cNvSpPr/>
      </dsp:nvSpPr>
      <dsp:spPr>
        <a:xfrm>
          <a:off x="6221598" y="2195074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64B36-48BA-4B6B-9C23-CA8ED1398B6A}">
      <dsp:nvSpPr>
        <dsp:cNvPr id="0" name=""/>
        <dsp:cNvSpPr/>
      </dsp:nvSpPr>
      <dsp:spPr>
        <a:xfrm>
          <a:off x="5722785" y="976073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3565310"/>
            <a:satOff val="-9461"/>
            <a:lumOff val="-51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Utilities</a:t>
          </a:r>
        </a:p>
      </dsp:txBody>
      <dsp:txXfrm>
        <a:off x="6026778" y="1239062"/>
        <a:ext cx="1226376" cy="1060960"/>
      </dsp:txXfrm>
    </dsp:sp>
    <dsp:sp modelId="{121D736A-821D-4889-A550-A654C0D08C90}">
      <dsp:nvSpPr>
        <dsp:cNvPr id="0" name=""/>
        <dsp:cNvSpPr/>
      </dsp:nvSpPr>
      <dsp:spPr>
        <a:xfrm>
          <a:off x="5536902" y="3730698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F15AC-D459-4D61-9C42-FFE52FD48F65}">
      <dsp:nvSpPr>
        <dsp:cNvPr id="0" name=""/>
        <dsp:cNvSpPr/>
      </dsp:nvSpPr>
      <dsp:spPr>
        <a:xfrm>
          <a:off x="5722785" y="2894921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7130620"/>
            <a:satOff val="-18922"/>
            <a:lumOff val="-102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Neighborhood</a:t>
          </a:r>
        </a:p>
      </dsp:txBody>
      <dsp:txXfrm>
        <a:off x="6026778" y="3157910"/>
        <a:ext cx="1226376" cy="1060960"/>
      </dsp:txXfrm>
    </dsp:sp>
    <dsp:sp modelId="{46E040D0-7966-4490-85BC-562F3E37512B}">
      <dsp:nvSpPr>
        <dsp:cNvPr id="0" name=""/>
        <dsp:cNvSpPr/>
      </dsp:nvSpPr>
      <dsp:spPr>
        <a:xfrm>
          <a:off x="3838437" y="3890101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B4C5E-71E3-418C-97AD-778B006D338D}">
      <dsp:nvSpPr>
        <dsp:cNvPr id="0" name=""/>
        <dsp:cNvSpPr/>
      </dsp:nvSpPr>
      <dsp:spPr>
        <a:xfrm>
          <a:off x="4040462" y="3872087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10695930"/>
            <a:satOff val="-28382"/>
            <a:lumOff val="-153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Class/Type</a:t>
          </a:r>
        </a:p>
      </dsp:txBody>
      <dsp:txXfrm>
        <a:off x="4344455" y="4135076"/>
        <a:ext cx="1226376" cy="1060960"/>
      </dsp:txXfrm>
    </dsp:sp>
    <dsp:sp modelId="{97271791-DA30-48D1-ADC8-AA9753BBB274}">
      <dsp:nvSpPr>
        <dsp:cNvPr id="0" name=""/>
        <dsp:cNvSpPr/>
      </dsp:nvSpPr>
      <dsp:spPr>
        <a:xfrm>
          <a:off x="2836645" y="2530258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7B2AD-B753-4E13-8656-295C1C45DF3D}">
      <dsp:nvSpPr>
        <dsp:cNvPr id="0" name=""/>
        <dsp:cNvSpPr/>
      </dsp:nvSpPr>
      <dsp:spPr>
        <a:xfrm>
          <a:off x="2350329" y="2896013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14261240"/>
            <a:satOff val="-37843"/>
            <a:lumOff val="-204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Quality</a:t>
          </a:r>
        </a:p>
      </dsp:txBody>
      <dsp:txXfrm>
        <a:off x="2654322" y="3159002"/>
        <a:ext cx="1226376" cy="1060960"/>
      </dsp:txXfrm>
    </dsp:sp>
    <dsp:sp modelId="{1F3BB630-5ADD-4807-9B39-0F6433B10D5A}">
      <dsp:nvSpPr>
        <dsp:cNvPr id="0" name=""/>
        <dsp:cNvSpPr/>
      </dsp:nvSpPr>
      <dsp:spPr>
        <a:xfrm>
          <a:off x="2350329" y="973890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17826550"/>
            <a:satOff val="-47304"/>
            <a:lumOff val="-255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Safety</a:t>
          </a:r>
        </a:p>
      </dsp:txBody>
      <dsp:txXfrm>
        <a:off x="2654322" y="1236879"/>
        <a:ext cx="1226376" cy="1060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B9900-8E13-487E-947E-D9A480844391}">
      <dsp:nvSpPr>
        <dsp:cNvPr id="0" name=""/>
        <dsp:cNvSpPr/>
      </dsp:nvSpPr>
      <dsp:spPr>
        <a:xfrm>
          <a:off x="0" y="13658"/>
          <a:ext cx="409582" cy="3422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</a:t>
          </a:r>
        </a:p>
      </dsp:txBody>
      <dsp:txXfrm>
        <a:off x="16706" y="30364"/>
        <a:ext cx="376170" cy="308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D2A1F-E6A2-4E03-BB62-170463F280D3}">
      <dsp:nvSpPr>
        <dsp:cNvPr id="0" name=""/>
        <dsp:cNvSpPr/>
      </dsp:nvSpPr>
      <dsp:spPr>
        <a:xfrm>
          <a:off x="0" y="3911"/>
          <a:ext cx="4935984" cy="3650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Sales Price Distribution</a:t>
          </a:r>
        </a:p>
      </dsp:txBody>
      <dsp:txXfrm>
        <a:off x="17820" y="21731"/>
        <a:ext cx="4900344" cy="329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DCBE5-B0CC-4871-99FD-423E94A28B8B}">
      <dsp:nvSpPr>
        <dsp:cNvPr id="0" name=""/>
        <dsp:cNvSpPr/>
      </dsp:nvSpPr>
      <dsp:spPr>
        <a:xfrm>
          <a:off x="0" y="323802"/>
          <a:ext cx="3656419" cy="703860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Pre Processing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4360" y="358162"/>
        <a:ext cx="3587699" cy="635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425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0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4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671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0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7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744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312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11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www.amstat.org/publications/jse/v19n3/decock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28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2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A122D228-0058-4154-9989-D624D142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CCDAC-D99B-43C5-B9AF-DFCBED421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 anchor="ctr">
            <a:normAutofit/>
          </a:bodyPr>
          <a:lstStyle/>
          <a:p>
            <a:pPr algn="l"/>
            <a:r>
              <a:rPr lang="en-US" sz="7000"/>
              <a:t>House price prediction</a:t>
            </a:r>
            <a:endParaRPr lang="en-US" sz="7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C8C8E-56DF-4D56-9FA4-8831E92B5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  <a:hlinkClick r:id="rId4"/>
              </a:rPr>
              <a:t>Ames Housing dataset</a:t>
            </a:r>
            <a:r>
              <a:rPr lang="en-US">
                <a:solidFill>
                  <a:schemeClr val="tx2"/>
                </a:solidFill>
              </a:rPr>
              <a:t> 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DD6B63-37FB-4426-AADB-D42BCBDB3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537" y="215614"/>
            <a:ext cx="1265438" cy="5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BC41E-F972-423A-9FDD-9C72F1A86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2060677"/>
            <a:ext cx="4405291" cy="27092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6E415-BD88-4E03-ADB5-ACD2121A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1757814"/>
            <a:ext cx="4405288" cy="331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8D2AF1-50E6-4E69-A56A-8F9F05BA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1501228"/>
            <a:ext cx="9550581" cy="382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9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D35C8-6173-49B2-9D46-2E0986E85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" y="1143053"/>
            <a:ext cx="11239819" cy="5268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46D25-7096-4B54-871F-8B451A1E0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869" y="4857999"/>
            <a:ext cx="4537978" cy="1512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4894F-FE5A-48B9-9702-DA206F95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32" y="1306121"/>
            <a:ext cx="3236875" cy="1638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CF1FD-E6E4-4551-A501-0157B0C70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271" y="1569092"/>
            <a:ext cx="1112940" cy="1112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996C94-8F68-40EC-909F-36509850D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034" y="1539962"/>
            <a:ext cx="1362855" cy="1362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249CB2-98C3-4C2F-85A7-606AE706E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1741" y="3268773"/>
            <a:ext cx="2426148" cy="1213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A00B73-4DC3-4F6F-A4E1-A6E1405A0F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843" y="5213758"/>
            <a:ext cx="3002046" cy="11257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06193D-58B1-4679-BA27-9C918703F2C3}"/>
              </a:ext>
            </a:extLst>
          </p:cNvPr>
          <p:cNvSpPr txBox="1"/>
          <p:nvPr/>
        </p:nvSpPr>
        <p:spPr>
          <a:xfrm>
            <a:off x="3952760" y="2436964"/>
            <a:ext cx="2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409844C-1085-4B77-BB70-405368E80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728" y="-208502"/>
            <a:ext cx="2827155" cy="2442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B771F1-E4B7-4491-8419-D849D631A0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073" y="3108070"/>
            <a:ext cx="2533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1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3B98CC9-DA4F-44CE-A5D4-574600DA4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371938"/>
              </p:ext>
            </p:extLst>
          </p:nvPr>
        </p:nvGraphicFramePr>
        <p:xfrm>
          <a:off x="4385569" y="381740"/>
          <a:ext cx="4793942" cy="37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7C31FC5-4098-4CC9-954B-D7DC2C1EB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46740"/>
              </p:ext>
            </p:extLst>
          </p:nvPr>
        </p:nvGraphicFramePr>
        <p:xfrm>
          <a:off x="4039340" y="381740"/>
          <a:ext cx="4935984" cy="37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BDD2260-5B33-4604-8851-40938A8A39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9939" y="1376037"/>
            <a:ext cx="5346061" cy="3192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ABF5F-F86B-4F9C-B6DA-61D9B52C8AE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2265" y="1626833"/>
            <a:ext cx="2197918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FB84A9-1FBA-48B4-8B3C-3F4F3B20B39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1007" y="1376039"/>
            <a:ext cx="5109877" cy="321172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F15D71-59F8-4CB5-AC7D-10F17F4A468D}"/>
              </a:ext>
            </a:extLst>
          </p:cNvPr>
          <p:cNvSpPr/>
          <p:nvPr/>
        </p:nvSpPr>
        <p:spPr>
          <a:xfrm>
            <a:off x="6117362" y="29562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99712-8C20-4F3F-8FFE-1A814770D583}"/>
              </a:ext>
            </a:extLst>
          </p:cNvPr>
          <p:cNvSpPr txBox="1"/>
          <p:nvPr/>
        </p:nvSpPr>
        <p:spPr>
          <a:xfrm>
            <a:off x="6205491" y="3053915"/>
            <a:ext cx="75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418556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28E14-4916-44DF-90CC-218846351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31" y="257914"/>
            <a:ext cx="8956814" cy="647129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904CC34-691D-4095-8D60-D53A8FF7F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755346"/>
              </p:ext>
            </p:extLst>
          </p:nvPr>
        </p:nvGraphicFramePr>
        <p:xfrm>
          <a:off x="1083830" y="177553"/>
          <a:ext cx="3656419" cy="147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456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58FE8-425A-41C6-B40E-8E34560F6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35" y="2409443"/>
            <a:ext cx="3121152" cy="2871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246BA-1568-4EA3-A074-6EABCD9E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316" y="2340134"/>
            <a:ext cx="2539682" cy="253968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8C1EE1F-6463-4722-9B15-6C28714B139A}"/>
              </a:ext>
            </a:extLst>
          </p:cNvPr>
          <p:cNvSpPr/>
          <p:nvPr/>
        </p:nvSpPr>
        <p:spPr>
          <a:xfrm>
            <a:off x="6096000" y="5257800"/>
            <a:ext cx="45719" cy="457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8739D16B-7DD7-4031-8E5F-D6CF9F6B499B}"/>
              </a:ext>
            </a:extLst>
          </p:cNvPr>
          <p:cNvSpPr/>
          <p:nvPr/>
        </p:nvSpPr>
        <p:spPr>
          <a:xfrm>
            <a:off x="5744264" y="3152775"/>
            <a:ext cx="193492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275EFA-6990-451B-91EF-72432579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789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Dealing With Missing Data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653FAC2-A05B-45D5-A0C2-210088C8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1146"/>
            <a:ext cx="9601200" cy="41362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9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D098B-B427-4037-BB2A-CDA608F31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2012137"/>
            <a:ext cx="3019424" cy="301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C1213-C8BB-4315-9132-A58F6845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12" y="2034767"/>
            <a:ext cx="3019424" cy="3019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D010A-4368-4CDA-AC7E-69EF6E97C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49" y="2034767"/>
            <a:ext cx="3019424" cy="30194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7398200-50F2-4A8B-B5CA-15321FC74C19}"/>
              </a:ext>
            </a:extLst>
          </p:cNvPr>
          <p:cNvSpPr/>
          <p:nvPr/>
        </p:nvSpPr>
        <p:spPr>
          <a:xfrm>
            <a:off x="4648199" y="3544479"/>
            <a:ext cx="607382" cy="327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C41814-0246-494B-B488-37CCC4A7B688}"/>
              </a:ext>
            </a:extLst>
          </p:cNvPr>
          <p:cNvSpPr/>
          <p:nvPr/>
        </p:nvSpPr>
        <p:spPr>
          <a:xfrm>
            <a:off x="8184336" y="3447623"/>
            <a:ext cx="607382" cy="327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1789B4-7FB6-44DF-B93E-E95BC751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Removing Outliers</a:t>
            </a:r>
          </a:p>
        </p:txBody>
      </p:sp>
    </p:spTree>
    <p:extLst>
      <p:ext uri="{BB962C8B-B14F-4D97-AF65-F5344CB8AC3E}">
        <p14:creationId xmlns:p14="http://schemas.microsoft.com/office/powerpoint/2010/main" val="1528841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934B4-EE41-4691-890F-70C957E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/>
              <a:t>Feature Engineering</a:t>
            </a:r>
            <a:br>
              <a:rPr lang="en-US" sz="4000" cap="all"/>
            </a:br>
            <a:endParaRPr lang="en-US" sz="4000" cap="all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E9CC4-6B90-4583-8E2B-1703039C2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2608972"/>
            <a:ext cx="5659222" cy="18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34327-2231-40EE-8EF5-24164C4B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/>
              <a:t>Train &amp; Test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2534B-40DC-477D-BACD-F4D44410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23" y="1936940"/>
            <a:ext cx="5659222" cy="31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56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AE0281-C119-4838-ADCF-4460B1C6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1778E-726B-448D-AA62-CF2A4137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Linear Regression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F8795C8-A3FD-4B8A-B476-D8CC97C1F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5C7B05C-C4F8-4739-97B4-EB05F566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9CED-47E2-403E-A661-867904B6B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16" y="958181"/>
            <a:ext cx="5930926" cy="300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D8F6F-1496-4596-BA31-A56053C03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937" y="1206216"/>
            <a:ext cx="22098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EEF503-E268-45F7-9C4B-C01180872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937" y="1879312"/>
            <a:ext cx="2209800" cy="3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06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6E057-81F3-4B51-8044-3D156893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7463" y="480515"/>
            <a:ext cx="9437073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5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E1197D-6004-40B7-9DB2-F05F07C11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17B7D-EA03-4ACE-9D87-672E08C6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cap="all"/>
              <a:t>XGBoost Algorithm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470B8B5-F0F1-4665-A962-83498B2E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2B904FF-98E7-4A18-B733-B26AD46B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2B802-258A-47C9-B856-6D5050486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403" y="2026269"/>
            <a:ext cx="4207669" cy="3005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372DF-D268-43C1-BD52-F639CE8F3C1A}"/>
              </a:ext>
            </a:extLst>
          </p:cNvPr>
          <p:cNvSpPr txBox="1"/>
          <p:nvPr/>
        </p:nvSpPr>
        <p:spPr>
          <a:xfrm>
            <a:off x="7565641" y="4673184"/>
            <a:ext cx="39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Score: 0.43190</a:t>
            </a:r>
          </a:p>
        </p:txBody>
      </p:sp>
    </p:spTree>
    <p:extLst>
      <p:ext uri="{BB962C8B-B14F-4D97-AF65-F5344CB8AC3E}">
        <p14:creationId xmlns:p14="http://schemas.microsoft.com/office/powerpoint/2010/main" val="2663312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9B7CB94-B2F3-497F-9B20-B6E15F82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5CDD5EE-E408-4ECE-8685-CCA029E65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372CA64-F9CE-4F71-899E-EDDC6D206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66ABF-B892-40E7-95EE-C8739239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 dirty="0"/>
              <a:t>Random Forest (Ensemble)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AB351-BAB3-4A06-BCF9-15A820E5C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141" y="1076346"/>
            <a:ext cx="6360143" cy="2114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82F0E7-70D1-40F5-B62B-B081B8C65D9B}"/>
              </a:ext>
            </a:extLst>
          </p:cNvPr>
          <p:cNvSpPr/>
          <p:nvPr/>
        </p:nvSpPr>
        <p:spPr>
          <a:xfrm>
            <a:off x="2898223" y="3429000"/>
            <a:ext cx="2355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Public Score: 0.43190</a:t>
            </a:r>
          </a:p>
        </p:txBody>
      </p:sp>
    </p:spTree>
    <p:extLst>
      <p:ext uri="{BB962C8B-B14F-4D97-AF65-F5344CB8AC3E}">
        <p14:creationId xmlns:p14="http://schemas.microsoft.com/office/powerpoint/2010/main" val="351922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A9DD-BC15-4B90-ABEA-E737F1FF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Conclusion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C16BE-7EBB-4E6A-A675-EFE85760106B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It is better to apply multiple algorithms to get a better result.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Removing the Outliers increase the Accuracy.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Removing Highly Correlated variables decreases the Errors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Data Pre Processing is the Key factor to get a better value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br>
              <a:rPr lang="en-US" sz="1500">
                <a:solidFill>
                  <a:schemeClr val="tx2"/>
                </a:solidFill>
              </a:rPr>
            </a:br>
            <a:endParaRPr lang="en-US" sz="150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9461A-2907-4799-9506-8B130ECD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83" y="1077801"/>
            <a:ext cx="5384074" cy="471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2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A6D1-9005-47CF-9C64-470EB9F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3314700"/>
          </a:xfrm>
        </p:spPr>
        <p:txBody>
          <a:bodyPr>
            <a:normAutofit/>
          </a:bodyPr>
          <a:lstStyle/>
          <a:p>
            <a:r>
              <a:rPr lang="en-US" dirty="0"/>
              <a:t>                  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      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2099840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EEE15C06-A1BE-4FA9-B8CC-F8302C11685F}"/>
              </a:ext>
            </a:extLst>
          </p:cNvPr>
          <p:cNvSpPr/>
          <p:nvPr/>
        </p:nvSpPr>
        <p:spPr>
          <a:xfrm>
            <a:off x="6172200" y="2192537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930AA6B-54C2-4C01-BBC9-136C255E582D}"/>
              </a:ext>
            </a:extLst>
          </p:cNvPr>
          <p:cNvSpPr/>
          <p:nvPr/>
        </p:nvSpPr>
        <p:spPr>
          <a:xfrm rot="2668453">
            <a:off x="7076061" y="2642055"/>
            <a:ext cx="128193" cy="287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81E5A6D-C9BA-4D29-A8FC-A298449BF25B}"/>
              </a:ext>
            </a:extLst>
          </p:cNvPr>
          <p:cNvSpPr/>
          <p:nvPr/>
        </p:nvSpPr>
        <p:spPr>
          <a:xfrm rot="6828892">
            <a:off x="7058651" y="3438947"/>
            <a:ext cx="107821" cy="212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7ABE820-F5B4-4F25-BB8E-89439E58F999}"/>
              </a:ext>
            </a:extLst>
          </p:cNvPr>
          <p:cNvSpPr/>
          <p:nvPr/>
        </p:nvSpPr>
        <p:spPr>
          <a:xfrm rot="18206076">
            <a:off x="5425810" y="2518489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02014D2-981C-4BBA-AB92-B2E43C800791}"/>
              </a:ext>
            </a:extLst>
          </p:cNvPr>
          <p:cNvSpPr/>
          <p:nvPr/>
        </p:nvSpPr>
        <p:spPr>
          <a:xfrm rot="14109803">
            <a:off x="5268157" y="3453043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DD59E5-AC95-4201-B0C5-02A9A1498710}"/>
              </a:ext>
            </a:extLst>
          </p:cNvPr>
          <p:cNvSpPr/>
          <p:nvPr/>
        </p:nvSpPr>
        <p:spPr>
          <a:xfrm rot="10800000">
            <a:off x="6225464" y="3887925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0E4D34-D14C-4686-8D09-C01B7B5E3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095405"/>
              </p:ext>
            </p:extLst>
          </p:nvPr>
        </p:nvGraphicFramePr>
        <p:xfrm>
          <a:off x="1189608" y="408374"/>
          <a:ext cx="9907477" cy="545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C363C64-A175-4FA0-94CC-FE7B6452641F}"/>
              </a:ext>
            </a:extLst>
          </p:cNvPr>
          <p:cNvSpPr txBox="1"/>
          <p:nvPr/>
        </p:nvSpPr>
        <p:spPr>
          <a:xfrm>
            <a:off x="1647546" y="567570"/>
            <a:ext cx="36931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0273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0D98F-B0CF-4BDB-AEF1-5CC57D1F4485}"/>
              </a:ext>
            </a:extLst>
          </p:cNvPr>
          <p:cNvSpPr txBox="1"/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Correlation between Parameters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B0BF8-5DA7-411C-B74D-C5625431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53313"/>
            <a:ext cx="6137579" cy="492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0D98F-B0CF-4BDB-AEF1-5CC57D1F4485}"/>
              </a:ext>
            </a:extLst>
          </p:cNvPr>
          <p:cNvSpPr txBox="1"/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Highly correlated parameters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0AF5E-FA6A-4029-BE33-0864C9505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40" y="1223765"/>
            <a:ext cx="5309641" cy="46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0E4B53-2A3A-48F6-AF68-095CDF8AC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958" y="1717528"/>
            <a:ext cx="3683000" cy="36830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D8E6BE-E805-44C1-B190-624DCF57B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935606"/>
              </p:ext>
            </p:extLst>
          </p:nvPr>
        </p:nvGraphicFramePr>
        <p:xfrm>
          <a:off x="6976637" y="3355759"/>
          <a:ext cx="409582" cy="35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18C27153-2198-403A-906F-EE2771116CC2}"/>
              </a:ext>
            </a:extLst>
          </p:cNvPr>
          <p:cNvSpPr/>
          <p:nvPr/>
        </p:nvSpPr>
        <p:spPr>
          <a:xfrm>
            <a:off x="7431463" y="33069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5D17524-D183-478A-9655-2F6D7C674C91}"/>
              </a:ext>
            </a:extLst>
          </p:cNvPr>
          <p:cNvSpPr/>
          <p:nvPr/>
        </p:nvSpPr>
        <p:spPr>
          <a:xfrm rot="10800000">
            <a:off x="5971435" y="331671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68DD6E-708E-4AA7-8AC1-879CA283C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441" y="18288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0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30705-935C-45FB-892C-C3822903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56" y="1705043"/>
            <a:ext cx="5033575" cy="310823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0EECF5-CBE0-4FC0-84C7-0E6431D0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1752307"/>
            <a:ext cx="4405288" cy="33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BCE90-9BD2-4292-A340-56253CAE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2104729"/>
            <a:ext cx="4405291" cy="26211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3348F-440B-4B50-8281-002CDDD4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2055171"/>
            <a:ext cx="4405288" cy="272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3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00E4A-8240-4E89-81CB-2EEAA0C23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194" y="2055170"/>
            <a:ext cx="4405291" cy="27202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D955B-33A7-45DD-AF76-137532F0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003" y="1950545"/>
            <a:ext cx="4405288" cy="29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98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99</Words>
  <Application>Microsoft Office PowerPoint</Application>
  <PresentationFormat>Widescreen</PresentationFormat>
  <Paragraphs>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Franklin Gothic Book</vt:lpstr>
      <vt:lpstr>Franklin Gothic Demi Cond</vt:lpstr>
      <vt:lpstr>Crop</vt:lpstr>
      <vt:lpstr>House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Missing Data</vt:lpstr>
      <vt:lpstr>Removing Outliers</vt:lpstr>
      <vt:lpstr>Feature Engineering </vt:lpstr>
      <vt:lpstr>Train &amp; Test</vt:lpstr>
      <vt:lpstr>Linear Regression</vt:lpstr>
      <vt:lpstr>XGBoost Algorithm</vt:lpstr>
      <vt:lpstr>Random Forest (Ensemble)</vt:lpstr>
      <vt:lpstr>Conclusion  </vt:lpstr>
      <vt:lpstr>           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</dc:title>
  <dc:creator>K, Raja</dc:creator>
  <cp:lastModifiedBy>K, Raja</cp:lastModifiedBy>
  <cp:revision>5</cp:revision>
  <dcterms:created xsi:type="dcterms:W3CDTF">2020-01-29T17:08:26Z</dcterms:created>
  <dcterms:modified xsi:type="dcterms:W3CDTF">2020-01-29T18:00:45Z</dcterms:modified>
</cp:coreProperties>
</file>